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D853-0D27-40F8-8F5B-E4F25FB8DDAF}" type="datetimeFigureOut">
              <a:rPr lang="es-ES" smtClean="0"/>
              <a:t>25/03/2014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8B8-2F0F-4D77-B32F-A06A578315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2011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D853-0D27-40F8-8F5B-E4F25FB8DDAF}" type="datetimeFigureOut">
              <a:rPr lang="es-ES" smtClean="0"/>
              <a:t>25/03/2014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8B8-2F0F-4D77-B32F-A06A578315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2801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D853-0D27-40F8-8F5B-E4F25FB8DDAF}" type="datetimeFigureOut">
              <a:rPr lang="es-ES" smtClean="0"/>
              <a:t>25/03/2014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8B8-2F0F-4D77-B32F-A06A578315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8339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D853-0D27-40F8-8F5B-E4F25FB8DDAF}" type="datetimeFigureOut">
              <a:rPr lang="es-ES" smtClean="0"/>
              <a:t>25/03/2014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8B8-2F0F-4D77-B32F-A06A578315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1996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D853-0D27-40F8-8F5B-E4F25FB8DDAF}" type="datetimeFigureOut">
              <a:rPr lang="es-ES" smtClean="0"/>
              <a:t>25/03/2014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8B8-2F0F-4D77-B32F-A06A578315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2798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D853-0D27-40F8-8F5B-E4F25FB8DDAF}" type="datetimeFigureOut">
              <a:rPr lang="es-ES" smtClean="0"/>
              <a:t>25/03/2014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8B8-2F0F-4D77-B32F-A06A578315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6163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D853-0D27-40F8-8F5B-E4F25FB8DDAF}" type="datetimeFigureOut">
              <a:rPr lang="es-ES" smtClean="0"/>
              <a:t>25/03/2014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8B8-2F0F-4D77-B32F-A06A578315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3314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D853-0D27-40F8-8F5B-E4F25FB8DDAF}" type="datetimeFigureOut">
              <a:rPr lang="es-ES" smtClean="0"/>
              <a:t>25/03/2014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8B8-2F0F-4D77-B32F-A06A578315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4380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D853-0D27-40F8-8F5B-E4F25FB8DDAF}" type="datetimeFigureOut">
              <a:rPr lang="es-ES" smtClean="0"/>
              <a:t>25/03/2014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8B8-2F0F-4D77-B32F-A06A578315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9220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D853-0D27-40F8-8F5B-E4F25FB8DDAF}" type="datetimeFigureOut">
              <a:rPr lang="es-ES" smtClean="0"/>
              <a:t>25/03/2014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8B8-2F0F-4D77-B32F-A06A578315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0094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D853-0D27-40F8-8F5B-E4F25FB8DDAF}" type="datetimeFigureOut">
              <a:rPr lang="es-ES" smtClean="0"/>
              <a:t>25/03/2014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8B8-2F0F-4D77-B32F-A06A578315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7758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1D853-0D27-40F8-8F5B-E4F25FB8DDAF}" type="datetimeFigureOut">
              <a:rPr lang="es-ES" smtClean="0"/>
              <a:t>25/03/2014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1A8B8-2F0F-4D77-B32F-A06A578315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7934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1470025"/>
          </a:xfrm>
        </p:spPr>
        <p:txBody>
          <a:bodyPr>
            <a:normAutofit/>
          </a:bodyPr>
          <a:lstStyle/>
          <a:p>
            <a:r>
              <a:rPr lang="es-ES" sz="6000" b="1" i="1" dirty="0" smtClean="0">
                <a:latin typeface="Baskerville Old Face" panose="02020602080505020303" pitchFamily="18" charset="0"/>
              </a:rPr>
              <a:t>La Niña</a:t>
            </a:r>
            <a:endParaRPr lang="es-ES" sz="6000" b="1" i="1" dirty="0">
              <a:latin typeface="Baskerville Old Face" panose="02020602080505020303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79512" y="1700808"/>
            <a:ext cx="88569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latin typeface="Baskerville Old Face" panose="02020602080505020303" pitchFamily="18" charset="0"/>
              </a:rPr>
              <a:t>La Niña era la nave capitana de las tres. Se mandó a construir en 1488, con maderas de pino y chaparro de los montes </a:t>
            </a:r>
            <a:r>
              <a:rPr lang="es-ES" sz="2800" b="1" dirty="0" err="1" smtClean="0">
                <a:latin typeface="Baskerville Old Face" panose="02020602080505020303" pitchFamily="18" charset="0"/>
              </a:rPr>
              <a:t>moguereños</a:t>
            </a:r>
            <a:r>
              <a:rPr lang="es-ES" sz="2800" b="1" dirty="0" smtClean="0">
                <a:latin typeface="Baskerville Old Face" panose="02020602080505020303" pitchFamily="18" charset="0"/>
              </a:rPr>
              <a:t>, en los antiguos astilleros del puerto de la Ribera de </a:t>
            </a:r>
            <a:r>
              <a:rPr lang="es-ES" sz="2800" b="1" dirty="0" err="1" smtClean="0">
                <a:latin typeface="Baskerville Old Face" panose="02020602080505020303" pitchFamily="18" charset="0"/>
              </a:rPr>
              <a:t>Moguer</a:t>
            </a:r>
            <a:r>
              <a:rPr lang="es-ES" sz="2800" b="1" dirty="0">
                <a:latin typeface="Baskerville Old Face" panose="02020602080505020303" pitchFamily="18" charset="0"/>
              </a:rPr>
              <a:t>.</a:t>
            </a:r>
            <a:r>
              <a:rPr lang="es-ES" sz="2800" b="1" dirty="0" smtClean="0">
                <a:latin typeface="Baskerville Old Face" panose="02020602080505020303" pitchFamily="18" charset="0"/>
              </a:rPr>
              <a:t> </a:t>
            </a:r>
            <a:endParaRPr lang="es-ES" sz="2800" b="1" dirty="0">
              <a:latin typeface="Baskerville Old Face" panose="02020602080505020303" pitchFamily="18" charset="0"/>
            </a:endParaRPr>
          </a:p>
          <a:p>
            <a:r>
              <a:rPr lang="es-ES" sz="2800" b="1" dirty="0" smtClean="0">
                <a:latin typeface="Baskerville Old Face" panose="02020602080505020303" pitchFamily="18" charset="0"/>
              </a:rPr>
              <a:t>La Niña partió al viaje del descubrimiento el 3 de agosto </a:t>
            </a:r>
            <a:r>
              <a:rPr lang="es-ES" sz="2800" b="1" smtClean="0">
                <a:latin typeface="Baskerville Old Face" panose="02020602080505020303" pitchFamily="18" charset="0"/>
              </a:rPr>
              <a:t>de 1492, </a:t>
            </a:r>
            <a:r>
              <a:rPr lang="es-ES" sz="2800" b="1" dirty="0" smtClean="0">
                <a:latin typeface="Baskerville Old Face" panose="02020602080505020303" pitchFamily="18" charset="0"/>
              </a:rPr>
              <a:t>capitaneada por Vicente Yáñez Pinzón y Juan Niño como propietario y maestre, hasta un total de entre </a:t>
            </a:r>
            <a:r>
              <a:rPr lang="es-ES" sz="2800" b="1" dirty="0" err="1" smtClean="0">
                <a:latin typeface="Baskerville Old Face" panose="02020602080505020303" pitchFamily="18" charset="0"/>
              </a:rPr>
              <a:t>diecenueve</a:t>
            </a:r>
            <a:r>
              <a:rPr lang="es-ES" sz="2800" b="1" dirty="0" smtClean="0">
                <a:latin typeface="Baskerville Old Face" panose="02020602080505020303" pitchFamily="18" charset="0"/>
              </a:rPr>
              <a:t> y veintidós personas. Unas lista de las más completas de la tripulación puede ser.</a:t>
            </a:r>
            <a:endParaRPr lang="es-ES" sz="2800" b="1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47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 anchor="ctr">
            <a:normAutofit/>
          </a:bodyPr>
          <a:lstStyle/>
          <a:p>
            <a:r>
              <a:rPr lang="es-ES" sz="6000" b="1" i="1" dirty="0" smtClean="0">
                <a:latin typeface="Baskerville Old Face" panose="02020602080505020303" pitchFamily="18" charset="0"/>
              </a:rPr>
              <a:t>La Pinta</a:t>
            </a:r>
            <a:endParaRPr lang="es-ES" sz="6000" b="1" i="1" dirty="0">
              <a:latin typeface="Baskerville Old Face" panose="02020602080505020303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0" y="1628017"/>
            <a:ext cx="91440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i="1" dirty="0" smtClean="0">
                <a:latin typeface="Baskerville Old Face" panose="02020602080505020303" pitchFamily="18" charset="0"/>
              </a:rPr>
              <a:t>La Pinta </a:t>
            </a:r>
            <a:r>
              <a:rPr lang="es-ES" sz="2800" dirty="0" smtClean="0">
                <a:latin typeface="Baskerville Old Face" panose="02020602080505020303" pitchFamily="18" charset="0"/>
              </a:rPr>
              <a:t>era una de las carabelas que usó Colón en su primer viaje al “Nuevo Mundo” en 1492. Las otras naves eran </a:t>
            </a:r>
            <a:r>
              <a:rPr lang="es-ES" sz="2800" b="1" i="1" dirty="0" smtClean="0">
                <a:latin typeface="Baskerville Old Face" panose="02020602080505020303" pitchFamily="18" charset="0"/>
              </a:rPr>
              <a:t>La Niña </a:t>
            </a:r>
            <a:r>
              <a:rPr lang="es-ES" sz="2800" dirty="0" smtClean="0">
                <a:latin typeface="Baskerville Old Face" panose="02020602080505020303" pitchFamily="18" charset="0"/>
              </a:rPr>
              <a:t>y la nao </a:t>
            </a:r>
            <a:r>
              <a:rPr lang="es-ES" sz="2800" b="1" i="1" dirty="0" smtClean="0">
                <a:latin typeface="Baskerville Old Face" panose="02020602080505020303" pitchFamily="18" charset="0"/>
              </a:rPr>
              <a:t>Santa María.</a:t>
            </a:r>
          </a:p>
          <a:p>
            <a:r>
              <a:rPr lang="es-ES" sz="2800" dirty="0" smtClean="0">
                <a:latin typeface="Baskerville Old Face" panose="02020602080505020303" pitchFamily="18" charset="0"/>
              </a:rPr>
              <a:t>Fue construida en los astilleros de Palos  unos años antes del viaje.</a:t>
            </a:r>
          </a:p>
          <a:p>
            <a:r>
              <a:rPr lang="es-ES" sz="2800" dirty="0" smtClean="0">
                <a:latin typeface="Baskerville Old Face" panose="02020602080505020303" pitchFamily="18" charset="0"/>
              </a:rPr>
              <a:t>La Pinta era la más velera de las tres carabelas y con frecuencia tenía que esperar  a las otras dos durante el histórico viaje.</a:t>
            </a:r>
          </a:p>
          <a:p>
            <a:r>
              <a:rPr lang="es-ES" sz="2800" dirty="0" smtClean="0">
                <a:latin typeface="Baskerville Old Face" panose="02020602080505020303" pitchFamily="18" charset="0"/>
              </a:rPr>
              <a:t>El 8 de octubre, en lucha por llegar los primeros a descubrir las nuevas tierras, alcanzó una velocidad de 0’8 millas náuticas actuales.</a:t>
            </a:r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3686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75656" y="332800"/>
            <a:ext cx="7056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i="1" dirty="0" smtClean="0">
                <a:latin typeface="Baskerville Old Face" panose="02020602080505020303" pitchFamily="18" charset="0"/>
              </a:rPr>
              <a:t>La Santa María</a:t>
            </a:r>
            <a:endParaRPr lang="es-ES" sz="6000" b="1" i="1" dirty="0">
              <a:latin typeface="Baskerville Old Face" panose="02020602080505020303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23528" y="1556792"/>
            <a:ext cx="835292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latin typeface="Baskerville Old Face" panose="02020602080505020303" pitchFamily="18" charset="0"/>
              </a:rPr>
              <a:t>La Santa María era la mayor de las carabelas y fue la ‘’nao capitana’’ durante la expedición.</a:t>
            </a:r>
          </a:p>
          <a:p>
            <a:r>
              <a:rPr lang="es-ES" sz="3200" b="1" dirty="0" smtClean="0">
                <a:latin typeface="Baskerville Old Face" panose="02020602080505020303" pitchFamily="18" charset="0"/>
              </a:rPr>
              <a:t>Su propietario era Juan de la Cosa. El 25 de diciembre de 1492, la nave encalló en la costa noroeste de la actual República Dominicana, </a:t>
            </a:r>
            <a:r>
              <a:rPr lang="es-ES" sz="3200" b="1" dirty="0" smtClean="0">
                <a:solidFill>
                  <a:srgbClr val="000000"/>
                </a:solidFill>
                <a:latin typeface="Baskerville Old Face" panose="02020602080505020303" pitchFamily="18" charset="0"/>
              </a:rPr>
              <a:t>quedando </a:t>
            </a:r>
            <a:r>
              <a:rPr lang="es-ES" sz="3200" b="1" dirty="0">
                <a:solidFill>
                  <a:srgbClr val="000000"/>
                </a:solidFill>
                <a:latin typeface="Baskerville Old Face" panose="02020602080505020303" pitchFamily="18" charset="0"/>
              </a:rPr>
              <a:t>inservible o zozobrada y sus maderas se usaron para construir un fortín con empalizada que fue llamado </a:t>
            </a:r>
            <a:r>
              <a:rPr lang="es-ES" sz="3200" b="1" dirty="0" smtClean="0">
                <a:latin typeface="Baskerville Old Face" panose="02020602080505020303" pitchFamily="18" charset="0"/>
              </a:rPr>
              <a:t>“</a:t>
            </a:r>
            <a:r>
              <a:rPr lang="es-ES" sz="3200" b="1" dirty="0" smtClean="0">
                <a:solidFill>
                  <a:srgbClr val="0B0080"/>
                </a:solidFill>
                <a:latin typeface="Baskerville Old Face" panose="02020602080505020303" pitchFamily="18" charset="0"/>
              </a:rPr>
              <a:t>Fuerte Navidad</a:t>
            </a:r>
            <a:r>
              <a:rPr lang="es-ES" sz="3200" b="1" dirty="0" smtClean="0">
                <a:latin typeface="Baskerville Old Face" panose="02020602080505020303" pitchFamily="18" charset="0"/>
              </a:rPr>
              <a:t>".</a:t>
            </a:r>
            <a:endParaRPr lang="es-ES" sz="3200" b="1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27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2411760" y="6453336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La Santa María</a:t>
            </a:r>
            <a:endParaRPr lang="es-ES" sz="2000" b="1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037396" y="6453336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latin typeface="Arial Black" panose="020B0A04020102020204" pitchFamily="34" charset="0"/>
              </a:rPr>
              <a:t>La Pinta</a:t>
            </a:r>
            <a:endParaRPr lang="es-ES" sz="2000" dirty="0">
              <a:latin typeface="Arial Black" panose="020B0A040201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67544" y="6165304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latin typeface="Arial Black" panose="020B0A04020102020204" pitchFamily="34" charset="0"/>
              </a:rPr>
              <a:t>La Niña</a:t>
            </a:r>
            <a:endParaRPr lang="es-ES" sz="2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2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271</Words>
  <Application>Microsoft Office PowerPoint</Application>
  <PresentationFormat>Presentación en pantalla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La Niña</vt:lpstr>
      <vt:lpstr>La Pinta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Pinta</dc:title>
  <dc:creator>Artaza Romo Ikaslea</dc:creator>
  <cp:lastModifiedBy>Artaza Romo Ikaslea</cp:lastModifiedBy>
  <cp:revision>12</cp:revision>
  <dcterms:created xsi:type="dcterms:W3CDTF">2014-03-21T07:53:25Z</dcterms:created>
  <dcterms:modified xsi:type="dcterms:W3CDTF">2014-03-25T13:34:24Z</dcterms:modified>
</cp:coreProperties>
</file>